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53" name="Shape 53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flipH="1" rot="-5400000">
              <a:off x="16669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flipH="1" rot="-5400000">
              <a:off x="928672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flipH="1" rot="-5400000">
              <a:off x="1690646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flipH="1" rot="-5400000">
              <a:off x="2452621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flipH="1" rot="-5400000">
              <a:off x="321464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flipH="1" rot="-5400000">
              <a:off x="397672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fmla="val 50000" name="adj"/>
              </a:avLst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flipH="1" rot="-5400000">
              <a:off x="473869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flipH="1" rot="-5400000">
              <a:off x="5500674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flipH="1" rot="-5400000">
              <a:off x="6262648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 flipH="1" rot="-5400000">
              <a:off x="7024623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flipH="1" rot="-5400000">
              <a:off x="7786649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flipH="1" rot="-5400000">
              <a:off x="8548727" y="-166420"/>
              <a:ext cx="428700" cy="762000"/>
            </a:xfrm>
            <a:prstGeom prst="rtTriangle">
              <a:avLst/>
            </a:prstGeom>
            <a:solidFill>
              <a:srgbClr val="EAD1DC"/>
            </a:solidFill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Shape 209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  <a:noFill/>
        </p:spPr>
        <p:txBody>
          <a:bodyPr anchorCtr="0" anchor="b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2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" type="subTitle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  <a:noFill/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61616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1876575" y="1668150"/>
            <a:ext cx="5391000" cy="118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Making Paper in Senior Infants</a:t>
            </a:r>
          </a:p>
        </p:txBody>
      </p:sp>
      <p:sp>
        <p:nvSpPr>
          <p:cNvPr id="218" name="Shape 218"/>
          <p:cNvSpPr txBox="1"/>
          <p:nvPr>
            <p:ph idx="1" type="subTitle"/>
          </p:nvPr>
        </p:nvSpPr>
        <p:spPr>
          <a:xfrm>
            <a:off x="1876575" y="2930428"/>
            <a:ext cx="5391000" cy="601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November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6AA84F"/>
                </a:solidFill>
              </a:rPr>
              <a:t>We had great fun making paper in Science Week.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6AA84F"/>
                </a:solidFill>
              </a:rPr>
              <a:t>We can't wait to see our paper next week and use it in our art activities!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FF0000"/>
                </a:solidFill>
              </a:rPr>
              <a:t>A big THANK YOU to Angela for helping us!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4832400" y="1254450"/>
            <a:ext cx="3999900" cy="250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E69138"/>
                </a:solidFill>
              </a:rPr>
              <a:t>Making Mulch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ct val="100000"/>
            </a:pPr>
            <a:r>
              <a:rPr b="1" lang="en-GB">
                <a:solidFill>
                  <a:srgbClr val="E69138"/>
                </a:solidFill>
              </a:rPr>
              <a:t>Tear up used paper into small pieces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ct val="100000"/>
            </a:pPr>
            <a:r>
              <a:rPr b="1" lang="en-GB">
                <a:solidFill>
                  <a:srgbClr val="E69138"/>
                </a:solidFill>
              </a:rPr>
              <a:t>Put the paper pieces in the bath of water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b="1" lang="en-GB">
                <a:solidFill>
                  <a:srgbClr val="E69138"/>
                </a:solidFill>
              </a:rPr>
              <a:t>Swirl the water to make sure the paper is thoroughly soaked</a:t>
            </a:r>
            <a:r>
              <a:rPr lang="en-GB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4"/>
            <a:ext cx="4260298" cy="412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GB">
                <a:solidFill>
                  <a:srgbClr val="FF00FF"/>
                </a:solidFill>
              </a:rPr>
              <a:t>Squeeze a handful of paper to remove water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40228" cy="341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675" y="1152476"/>
            <a:ext cx="3857622" cy="3416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GB" sz="1800">
                <a:solidFill>
                  <a:srgbClr val="0000FF"/>
                </a:solidFill>
              </a:rPr>
              <a:t>Rinse the mulched paper in a special sieve inside a water bath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6"/>
            <a:ext cx="3999897" cy="412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885871"/>
            <a:ext cx="3999905" cy="2999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>
            <p:ph idx="2" type="body"/>
          </p:nvPr>
        </p:nvSpPr>
        <p:spPr>
          <a:xfrm>
            <a:off x="4769039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9900FF"/>
                </a:solidFill>
              </a:rPr>
              <a:t>A thin sheet of munched paper is left on the sieve</a:t>
            </a: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4"/>
            <a:ext cx="4457353" cy="412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FF9900"/>
                </a:solidFill>
              </a:rPr>
              <a:t>Sponge the sheet of wet paper to remove more water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999905" cy="412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FF0000"/>
                </a:solidFill>
              </a:rPr>
              <a:t>Use a wooden block to compress the munched paper sheet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4"/>
            <a:ext cx="4260396" cy="412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9900FF"/>
                </a:solidFill>
              </a:rPr>
              <a:t>Place the sheet of munched paper into a vice.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9900FF"/>
                </a:solidFill>
              </a:rPr>
              <a:t>Turn the handle to squeeze it tightly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29675"/>
            <a:ext cx="4263149" cy="4036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A64D79"/>
                </a:solidFill>
              </a:rPr>
              <a:t>Leave the paper to dry for one week.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A64D79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b="1" lang="en-GB" sz="2400">
                <a:solidFill>
                  <a:srgbClr val="A64D79"/>
                </a:solidFill>
              </a:rPr>
              <a:t>Continued in one week...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3999897" cy="412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